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07"/>
  </p:normalViewPr>
  <p:slideViewPr>
    <p:cSldViewPr snapToGrid="0" snapToObjects="1">
      <p:cViewPr>
        <p:scale>
          <a:sx n="90" d="100"/>
          <a:sy n="90" d="100"/>
        </p:scale>
        <p:origin x="1416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8431-A482-F542-8092-D3C1381F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B7294-255C-5E48-89D0-E4DB3A87D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690C8-45CC-3041-AD05-C880FE0B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F7996-9345-DE4B-9609-D53CC954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0E1B-D3A0-0740-9A3A-146B62DC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E800-D01D-5540-A943-D6B621B2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0FD3D-50D2-834B-8AAD-A27037AF2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1AC8-86C3-F544-B66E-35AE036A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93AC-D3DC-C64F-96E2-69BAE9AA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D677-6FE6-1048-BCB6-CBD2F5D8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2268-B9F3-E247-B459-BBBB748E1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A707F-3A02-5D43-8ABD-B633C9C3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4B31-7C3F-CA48-A35D-F18179B4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A078-BCE2-414A-87F5-14154694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DDCE-765C-244F-985B-BB407A26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53D5-79FA-884F-8960-BD44ABB9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9E14-A70A-2540-B28D-80B569B4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430F-7FEC-A84B-B8B0-4862FA3F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F94B4-8874-AB45-A22A-A1193AE6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0EB3B-B4F4-1243-93C2-C9A906F8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A8FD-44D6-F847-9B70-22A32B1F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855F-610D-664D-9AF9-E667B300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B4E6-0BA5-FB4B-9107-64A80293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36FF-BA48-5D4D-93B6-5051B891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B23A-35A2-6D48-8458-42771161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73AD-02E0-2C44-87BB-75551E2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D960-206B-454B-93FA-90CEA776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F8889-4D24-0646-A46F-4682894C6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D9E63-3602-2242-BEAC-2A8F0520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17AC5-6D27-5342-A6A6-7D8B589F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8A69E-3C50-C642-82AE-D4612360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BD7B-1100-9343-8CA1-FEBD781D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6B716-8ACC-6348-9503-9810D7F7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18CF-AD64-A04B-9E44-7D83ED54A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B3C3F-E0DD-5D4A-A89E-8120D00E9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333DC-87FD-0848-AB49-B8A38FE93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55CC1-1645-2E4F-BD8A-BF684531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9B8AD-CFF8-1840-97D6-1DB3A242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C9F0C-88B1-F34E-961E-6F4DAC8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7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D1FC-F546-184E-BCE9-E9FE54C5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D6BAA-21AA-714F-A6F4-37E40220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5A67D-5907-684F-8E83-4E641E4E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F540F-E5A1-624C-AFE0-05BB4F58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C532A-BF3C-B945-A07B-AB092A1E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B071A-E127-E34E-B7D4-B52FD126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6275A-1023-E44C-B564-97926625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1D7C-9FB6-4744-87FC-040D0764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67B7E-14A2-F54A-92DF-BA8C86F2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A3D3F-BA9C-CB4C-8751-DB878FE42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9BC8E-66EF-4149-A40A-C3EC76F8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BD5CB-771A-864E-8C67-AD7D1243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23E71-B548-A34C-8E4B-C0066480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3E3A-1A96-9943-9BBC-E1A414FA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A0D00-FBEB-704B-8C3A-2C10FF22A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5CFCA-0446-464E-BD4D-A460C0AD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6B0AB-F6C7-3349-BFCA-0FB97CA4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DDFC7-D44E-294A-A1D3-6D1F23AA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83CA1-CFA1-4E42-8232-22006E55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B3534-1C2C-CE4C-BB57-FF85F911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FA210-563E-CC40-8590-31BF4BAF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E041-7257-B644-BEC8-7414EBE61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91F5-1F72-544A-81E5-F3FB83D3DC4F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9086-B5DC-D045-9037-7D027693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CC8FE-F1DD-4840-9186-395FF7925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BEC8-4EB3-1E4F-8C87-F99F516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63D21E-D59D-2E4E-A955-40D3CAD4B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1FB39A-4CDF-EF4A-B446-18B9479F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A6003-425C-1F43-9DAE-EBF329D5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5926740"/>
            <a:ext cx="421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59A6E-9396-1C42-883E-E6BFB799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1FB39A-4CDF-EF4A-B446-18B9479F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A6003-425C-1F43-9DAE-EBF329D5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5877591"/>
            <a:ext cx="421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DA6003-425C-1F43-9DAE-EBF329D5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5877591"/>
            <a:ext cx="42164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AA06B-448C-2144-A2CB-03A563F1B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C22C3-3D2C-C248-B92E-D1273431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391191"/>
            <a:ext cx="421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4A123A-512D-7D4F-AAD8-9F3A5305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2A167D-DD69-7440-AE27-22C742D0972F}"/>
              </a:ext>
            </a:extLst>
          </p:cNvPr>
          <p:cNvSpPr/>
          <p:nvPr/>
        </p:nvSpPr>
        <p:spPr>
          <a:xfrm>
            <a:off x="1524" y="2557464"/>
            <a:ext cx="6356414" cy="430053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FB39A-4CDF-EF4A-B446-18B9479F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982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D11F9-3E32-0446-904F-6AE4E50A7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71" y="1794869"/>
            <a:ext cx="5812666" cy="1525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A6003-425C-1F43-9DAE-EBF329D54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800" y="5839220"/>
            <a:ext cx="42164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E1AFCD-FF00-EA46-BC63-958595375D3F}"/>
              </a:ext>
            </a:extLst>
          </p:cNvPr>
          <p:cNvSpPr txBox="1"/>
          <p:nvPr/>
        </p:nvSpPr>
        <p:spPr>
          <a:xfrm>
            <a:off x="1385888" y="3211164"/>
            <a:ext cx="381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2301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DE6DC0-188A-3847-B7FC-1D3B63BEE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4" r="12744"/>
          <a:stretch/>
        </p:blipFill>
        <p:spPr>
          <a:xfrm>
            <a:off x="4466431" y="0"/>
            <a:ext cx="325913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1FB39A-4CDF-EF4A-B446-18B9479F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8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A6003-425C-1F43-9DAE-EBF329D5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5839220"/>
            <a:ext cx="4216400" cy="46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D11F9-3E32-0446-904F-6AE4E50A7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752" y="257175"/>
            <a:ext cx="5498623" cy="144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0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20C5C4-7B6D-9A45-A44F-492DA2CB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E94FE6-2271-B246-A9D2-BEBCCDA7AFE5}"/>
              </a:ext>
            </a:extLst>
          </p:cNvPr>
          <p:cNvSpPr/>
          <p:nvPr/>
        </p:nvSpPr>
        <p:spPr>
          <a:xfrm>
            <a:off x="371475" y="-1"/>
            <a:ext cx="4229100" cy="684371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reflection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FB39A-4CDF-EF4A-B446-18B9479F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-1429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A6003-425C-1F43-9DAE-EBF329D5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5924945"/>
            <a:ext cx="4216400" cy="46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9701F-1AB7-A443-892D-1E5F36565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0" y="4663736"/>
            <a:ext cx="7043738" cy="1138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08CA22-0D3D-444C-8362-B48AD36E74CD}"/>
              </a:ext>
            </a:extLst>
          </p:cNvPr>
          <p:cNvSpPr txBox="1"/>
          <p:nvPr/>
        </p:nvSpPr>
        <p:spPr>
          <a:xfrm>
            <a:off x="571501" y="700088"/>
            <a:ext cx="381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3170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Walters</dc:creator>
  <cp:lastModifiedBy>James Walters</cp:lastModifiedBy>
  <cp:revision>4</cp:revision>
  <dcterms:created xsi:type="dcterms:W3CDTF">2018-07-25T16:24:29Z</dcterms:created>
  <dcterms:modified xsi:type="dcterms:W3CDTF">2018-07-25T16:59:12Z</dcterms:modified>
</cp:coreProperties>
</file>